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61" r:id="rId3"/>
    <p:sldId id="262" r:id="rId4"/>
    <p:sldId id="257" r:id="rId5"/>
    <p:sldId id="258" r:id="rId6"/>
    <p:sldId id="260" r:id="rId7"/>
    <p:sldId id="259" r:id="rId8"/>
  </p:sldIdLst>
  <p:sldSz cx="8640763" cy="5759450"/>
  <p:notesSz cx="6858000" cy="9144000"/>
  <p:defaultTextStyle>
    <a:defPPr>
      <a:defRPr lang="zh-CN"/>
    </a:defPPr>
    <a:lvl1pPr marL="0" algn="l" defTabSz="691195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1pPr>
    <a:lvl2pPr marL="345597" algn="l" defTabSz="691195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2pPr>
    <a:lvl3pPr marL="691195" algn="l" defTabSz="691195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3pPr>
    <a:lvl4pPr marL="1036792" algn="l" defTabSz="691195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4pPr>
    <a:lvl5pPr marL="1382390" algn="l" defTabSz="691195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5pPr>
    <a:lvl6pPr marL="1727987" algn="l" defTabSz="691195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6pPr>
    <a:lvl7pPr marL="2073585" algn="l" defTabSz="691195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7pPr>
    <a:lvl8pPr marL="2419182" algn="l" defTabSz="691195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8pPr>
    <a:lvl9pPr marL="2764780" algn="l" defTabSz="691195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14" userDrawn="1">
          <p15:clr>
            <a:srgbClr val="A4A3A4"/>
          </p15:clr>
        </p15:guide>
        <p15:guide id="2" pos="2699" userDrawn="1">
          <p15:clr>
            <a:srgbClr val="A4A3A4"/>
          </p15:clr>
        </p15:guide>
        <p15:guide id="3" orient="horz" pos="907" userDrawn="1">
          <p15:clr>
            <a:srgbClr val="A4A3A4"/>
          </p15:clr>
        </p15:guide>
        <p15:guide id="4" orient="horz" pos="2721" userDrawn="1">
          <p15:clr>
            <a:srgbClr val="A4A3A4"/>
          </p15:clr>
        </p15:guide>
        <p15:guide id="5" orient="horz" pos="453" userDrawn="1">
          <p15:clr>
            <a:srgbClr val="A4A3A4"/>
          </p15:clr>
        </p15:guide>
        <p15:guide id="6" orient="horz" pos="2290" userDrawn="1">
          <p15:clr>
            <a:srgbClr val="A4A3A4"/>
          </p15:clr>
        </p15:guide>
        <p15:guide id="7" pos="1111" userDrawn="1">
          <p15:clr>
            <a:srgbClr val="A4A3A4"/>
          </p15:clr>
        </p15:guide>
        <p15:guide id="8" pos="43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D0BD"/>
    <a:srgbClr val="860F29"/>
    <a:srgbClr val="F97167"/>
    <a:srgbClr val="314896"/>
    <a:srgbClr val="866368"/>
    <a:srgbClr val="872B3C"/>
    <a:srgbClr val="D1CEBF"/>
    <a:srgbClr val="FDF7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2" d="100"/>
          <a:sy n="82" d="100"/>
        </p:scale>
        <p:origin x="546" y="-18"/>
      </p:cViewPr>
      <p:guideLst>
        <p:guide orient="horz" pos="1814"/>
        <p:guide pos="2699"/>
        <p:guide orient="horz" pos="907"/>
        <p:guide orient="horz" pos="2721"/>
        <p:guide orient="horz" pos="453"/>
        <p:guide orient="horz" pos="2290"/>
        <p:guide pos="1111"/>
        <p:guide pos="43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8EEDC-59F7-43F4-8541-E8203E232591}" type="datetimeFigureOut">
              <a:rPr lang="zh-CN" altLang="en-US" smtClean="0"/>
              <a:t>2015/5/26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16547D-E5E8-4B52-A78B-A3E734FAF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781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91195" rtl="0" eaLnBrk="1" latinLnBrk="0" hangingPunct="1">
      <a:defRPr sz="907" kern="1200">
        <a:solidFill>
          <a:schemeClr val="tx1"/>
        </a:solidFill>
        <a:latin typeface="+mn-lt"/>
        <a:ea typeface="+mn-ea"/>
        <a:cs typeface="+mn-cs"/>
      </a:defRPr>
    </a:lvl1pPr>
    <a:lvl2pPr marL="345597" algn="l" defTabSz="691195" rtl="0" eaLnBrk="1" latinLnBrk="0" hangingPunct="1">
      <a:defRPr sz="907" kern="1200">
        <a:solidFill>
          <a:schemeClr val="tx1"/>
        </a:solidFill>
        <a:latin typeface="+mn-lt"/>
        <a:ea typeface="+mn-ea"/>
        <a:cs typeface="+mn-cs"/>
      </a:defRPr>
    </a:lvl2pPr>
    <a:lvl3pPr marL="691195" algn="l" defTabSz="691195" rtl="0" eaLnBrk="1" latinLnBrk="0" hangingPunct="1">
      <a:defRPr sz="907" kern="1200">
        <a:solidFill>
          <a:schemeClr val="tx1"/>
        </a:solidFill>
        <a:latin typeface="+mn-lt"/>
        <a:ea typeface="+mn-ea"/>
        <a:cs typeface="+mn-cs"/>
      </a:defRPr>
    </a:lvl3pPr>
    <a:lvl4pPr marL="1036792" algn="l" defTabSz="691195" rtl="0" eaLnBrk="1" latinLnBrk="0" hangingPunct="1">
      <a:defRPr sz="907" kern="1200">
        <a:solidFill>
          <a:schemeClr val="tx1"/>
        </a:solidFill>
        <a:latin typeface="+mn-lt"/>
        <a:ea typeface="+mn-ea"/>
        <a:cs typeface="+mn-cs"/>
      </a:defRPr>
    </a:lvl4pPr>
    <a:lvl5pPr marL="1382390" algn="l" defTabSz="691195" rtl="0" eaLnBrk="1" latinLnBrk="0" hangingPunct="1">
      <a:defRPr sz="907" kern="1200">
        <a:solidFill>
          <a:schemeClr val="tx1"/>
        </a:solidFill>
        <a:latin typeface="+mn-lt"/>
        <a:ea typeface="+mn-ea"/>
        <a:cs typeface="+mn-cs"/>
      </a:defRPr>
    </a:lvl5pPr>
    <a:lvl6pPr marL="1727987" algn="l" defTabSz="691195" rtl="0" eaLnBrk="1" latinLnBrk="0" hangingPunct="1">
      <a:defRPr sz="907" kern="1200">
        <a:solidFill>
          <a:schemeClr val="tx1"/>
        </a:solidFill>
        <a:latin typeface="+mn-lt"/>
        <a:ea typeface="+mn-ea"/>
        <a:cs typeface="+mn-cs"/>
      </a:defRPr>
    </a:lvl6pPr>
    <a:lvl7pPr marL="2073585" algn="l" defTabSz="691195" rtl="0" eaLnBrk="1" latinLnBrk="0" hangingPunct="1">
      <a:defRPr sz="907" kern="1200">
        <a:solidFill>
          <a:schemeClr val="tx1"/>
        </a:solidFill>
        <a:latin typeface="+mn-lt"/>
        <a:ea typeface="+mn-ea"/>
        <a:cs typeface="+mn-cs"/>
      </a:defRPr>
    </a:lvl7pPr>
    <a:lvl8pPr marL="2419182" algn="l" defTabSz="691195" rtl="0" eaLnBrk="1" latinLnBrk="0" hangingPunct="1">
      <a:defRPr sz="907" kern="1200">
        <a:solidFill>
          <a:schemeClr val="tx1"/>
        </a:solidFill>
        <a:latin typeface="+mn-lt"/>
        <a:ea typeface="+mn-ea"/>
        <a:cs typeface="+mn-cs"/>
      </a:defRPr>
    </a:lvl8pPr>
    <a:lvl9pPr marL="2764780" algn="l" defTabSz="691195" rtl="0" eaLnBrk="1" latinLnBrk="0" hangingPunct="1">
      <a:defRPr sz="90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成稿效果图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16547D-E5E8-4B52-A78B-A3E734FAF5A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765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16547D-E5E8-4B52-A78B-A3E734FAF5A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531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16547D-E5E8-4B52-A78B-A3E734FAF5A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5305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16547D-E5E8-4B52-A78B-A3E734FAF5A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024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8057" y="942577"/>
            <a:ext cx="7344649" cy="2005142"/>
          </a:xfrm>
        </p:spPr>
        <p:txBody>
          <a:bodyPr anchor="b"/>
          <a:lstStyle>
            <a:lvl1pPr algn="ctr">
              <a:defRPr sz="503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0096" y="3025045"/>
            <a:ext cx="6480572" cy="1390533"/>
          </a:xfrm>
        </p:spPr>
        <p:txBody>
          <a:bodyPr/>
          <a:lstStyle>
            <a:lvl1pPr marL="0" indent="0" algn="ctr">
              <a:buNone/>
              <a:defRPr sz="2016"/>
            </a:lvl1pPr>
            <a:lvl2pPr marL="383957" indent="0" algn="ctr">
              <a:buNone/>
              <a:defRPr sz="1680"/>
            </a:lvl2pPr>
            <a:lvl3pPr marL="767913" indent="0" algn="ctr">
              <a:buNone/>
              <a:defRPr sz="1512"/>
            </a:lvl3pPr>
            <a:lvl4pPr marL="1151870" indent="0" algn="ctr">
              <a:buNone/>
              <a:defRPr sz="1344"/>
            </a:lvl4pPr>
            <a:lvl5pPr marL="1535826" indent="0" algn="ctr">
              <a:buNone/>
              <a:defRPr sz="1344"/>
            </a:lvl5pPr>
            <a:lvl6pPr marL="1919783" indent="0" algn="ctr">
              <a:buNone/>
              <a:defRPr sz="1344"/>
            </a:lvl6pPr>
            <a:lvl7pPr marL="2303739" indent="0" algn="ctr">
              <a:buNone/>
              <a:defRPr sz="1344"/>
            </a:lvl7pPr>
            <a:lvl8pPr marL="2687696" indent="0" algn="ctr">
              <a:buNone/>
              <a:defRPr sz="1344"/>
            </a:lvl8pPr>
            <a:lvl9pPr marL="3071652" indent="0" algn="ctr">
              <a:buNone/>
              <a:defRPr sz="1344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0E94-C40A-4D6D-9F8C-0F22120373AD}" type="datetimeFigureOut">
              <a:rPr lang="zh-CN" altLang="en-US" smtClean="0"/>
              <a:t>2015/5/26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3A657-77D9-4301-8444-B6A611E5C9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591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0E94-C40A-4D6D-9F8C-0F22120373AD}" type="datetimeFigureOut">
              <a:rPr lang="zh-CN" altLang="en-US" smtClean="0"/>
              <a:t>2015/5/26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3A657-77D9-4301-8444-B6A611E5C9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991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83546" y="306637"/>
            <a:ext cx="1863165" cy="488086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053" y="306637"/>
            <a:ext cx="5481484" cy="488086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0E94-C40A-4D6D-9F8C-0F22120373AD}" type="datetimeFigureOut">
              <a:rPr lang="zh-CN" altLang="en-US" smtClean="0"/>
              <a:t>2015/5/26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3A657-77D9-4301-8444-B6A611E5C9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154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0E94-C40A-4D6D-9F8C-0F22120373AD}" type="datetimeFigureOut">
              <a:rPr lang="zh-CN" altLang="en-US" smtClean="0"/>
              <a:t>2015/5/26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3A657-77D9-4301-8444-B6A611E5C9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487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553" y="1435864"/>
            <a:ext cx="7452658" cy="2395771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9553" y="3854300"/>
            <a:ext cx="7452658" cy="1259879"/>
          </a:xfrm>
        </p:spPr>
        <p:txBody>
          <a:bodyPr/>
          <a:lstStyle>
            <a:lvl1pPr marL="0" indent="0">
              <a:buNone/>
              <a:defRPr sz="2016">
                <a:solidFill>
                  <a:schemeClr val="tx1"/>
                </a:solidFill>
              </a:defRPr>
            </a:lvl1pPr>
            <a:lvl2pPr marL="383957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2pPr>
            <a:lvl3pPr marL="76791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3pPr>
            <a:lvl4pPr marL="1151870" indent="0">
              <a:buNone/>
              <a:defRPr sz="1344">
                <a:solidFill>
                  <a:schemeClr val="tx1">
                    <a:tint val="75000"/>
                  </a:schemeClr>
                </a:solidFill>
              </a:defRPr>
            </a:lvl4pPr>
            <a:lvl5pPr marL="1535826" indent="0">
              <a:buNone/>
              <a:defRPr sz="1344">
                <a:solidFill>
                  <a:schemeClr val="tx1">
                    <a:tint val="75000"/>
                  </a:schemeClr>
                </a:solidFill>
              </a:defRPr>
            </a:lvl5pPr>
            <a:lvl6pPr marL="1919783" indent="0">
              <a:buNone/>
              <a:defRPr sz="1344">
                <a:solidFill>
                  <a:schemeClr val="tx1">
                    <a:tint val="75000"/>
                  </a:schemeClr>
                </a:solidFill>
              </a:defRPr>
            </a:lvl6pPr>
            <a:lvl7pPr marL="2303739" indent="0">
              <a:buNone/>
              <a:defRPr sz="1344">
                <a:solidFill>
                  <a:schemeClr val="tx1">
                    <a:tint val="75000"/>
                  </a:schemeClr>
                </a:solidFill>
              </a:defRPr>
            </a:lvl7pPr>
            <a:lvl8pPr marL="2687696" indent="0">
              <a:buNone/>
              <a:defRPr sz="1344">
                <a:solidFill>
                  <a:schemeClr val="tx1">
                    <a:tint val="75000"/>
                  </a:schemeClr>
                </a:solidFill>
              </a:defRPr>
            </a:lvl8pPr>
            <a:lvl9pPr marL="3071652" indent="0">
              <a:buNone/>
              <a:defRPr sz="13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0E94-C40A-4D6D-9F8C-0F22120373AD}" type="datetimeFigureOut">
              <a:rPr lang="zh-CN" altLang="en-US" smtClean="0"/>
              <a:t>2015/5/26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3A657-77D9-4301-8444-B6A611E5C9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452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053" y="1533187"/>
            <a:ext cx="3672324" cy="365431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74386" y="1533187"/>
            <a:ext cx="3672324" cy="365431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0E94-C40A-4D6D-9F8C-0F22120373AD}" type="datetimeFigureOut">
              <a:rPr lang="zh-CN" altLang="en-US" smtClean="0"/>
              <a:t>2015/5/26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3A657-77D9-4301-8444-B6A611E5C9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267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5178" y="306639"/>
            <a:ext cx="7452658" cy="111322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5179" y="1411865"/>
            <a:ext cx="3655447" cy="691934"/>
          </a:xfrm>
        </p:spPr>
        <p:txBody>
          <a:bodyPr anchor="b"/>
          <a:lstStyle>
            <a:lvl1pPr marL="0" indent="0">
              <a:buNone/>
              <a:defRPr sz="2016" b="1"/>
            </a:lvl1pPr>
            <a:lvl2pPr marL="383957" indent="0">
              <a:buNone/>
              <a:defRPr sz="1680" b="1"/>
            </a:lvl2pPr>
            <a:lvl3pPr marL="767913" indent="0">
              <a:buNone/>
              <a:defRPr sz="1512" b="1"/>
            </a:lvl3pPr>
            <a:lvl4pPr marL="1151870" indent="0">
              <a:buNone/>
              <a:defRPr sz="1344" b="1"/>
            </a:lvl4pPr>
            <a:lvl5pPr marL="1535826" indent="0">
              <a:buNone/>
              <a:defRPr sz="1344" b="1"/>
            </a:lvl5pPr>
            <a:lvl6pPr marL="1919783" indent="0">
              <a:buNone/>
              <a:defRPr sz="1344" b="1"/>
            </a:lvl6pPr>
            <a:lvl7pPr marL="2303739" indent="0">
              <a:buNone/>
              <a:defRPr sz="1344" b="1"/>
            </a:lvl7pPr>
            <a:lvl8pPr marL="2687696" indent="0">
              <a:buNone/>
              <a:defRPr sz="1344" b="1"/>
            </a:lvl8pPr>
            <a:lvl9pPr marL="3071652" indent="0">
              <a:buNone/>
              <a:defRPr sz="134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5179" y="2103799"/>
            <a:ext cx="3655447" cy="30943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387" y="1411865"/>
            <a:ext cx="3673450" cy="691934"/>
          </a:xfrm>
        </p:spPr>
        <p:txBody>
          <a:bodyPr anchor="b"/>
          <a:lstStyle>
            <a:lvl1pPr marL="0" indent="0">
              <a:buNone/>
              <a:defRPr sz="2016" b="1"/>
            </a:lvl1pPr>
            <a:lvl2pPr marL="383957" indent="0">
              <a:buNone/>
              <a:defRPr sz="1680" b="1"/>
            </a:lvl2pPr>
            <a:lvl3pPr marL="767913" indent="0">
              <a:buNone/>
              <a:defRPr sz="1512" b="1"/>
            </a:lvl3pPr>
            <a:lvl4pPr marL="1151870" indent="0">
              <a:buNone/>
              <a:defRPr sz="1344" b="1"/>
            </a:lvl4pPr>
            <a:lvl5pPr marL="1535826" indent="0">
              <a:buNone/>
              <a:defRPr sz="1344" b="1"/>
            </a:lvl5pPr>
            <a:lvl6pPr marL="1919783" indent="0">
              <a:buNone/>
              <a:defRPr sz="1344" b="1"/>
            </a:lvl6pPr>
            <a:lvl7pPr marL="2303739" indent="0">
              <a:buNone/>
              <a:defRPr sz="1344" b="1"/>
            </a:lvl7pPr>
            <a:lvl8pPr marL="2687696" indent="0">
              <a:buNone/>
              <a:defRPr sz="1344" b="1"/>
            </a:lvl8pPr>
            <a:lvl9pPr marL="3071652" indent="0">
              <a:buNone/>
              <a:defRPr sz="134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74387" y="2103799"/>
            <a:ext cx="3673450" cy="30943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0E94-C40A-4D6D-9F8C-0F22120373AD}" type="datetimeFigureOut">
              <a:rPr lang="zh-CN" altLang="en-US" smtClean="0"/>
              <a:t>2015/5/26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3A657-77D9-4301-8444-B6A611E5C9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612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0E94-C40A-4D6D-9F8C-0F22120373AD}" type="datetimeFigureOut">
              <a:rPr lang="zh-CN" altLang="en-US" smtClean="0"/>
              <a:t>2015/5/26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3A657-77D9-4301-8444-B6A611E5C9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37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0E94-C40A-4D6D-9F8C-0F22120373AD}" type="datetimeFigureOut">
              <a:rPr lang="zh-CN" altLang="en-US" smtClean="0"/>
              <a:t>2015/5/26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3A657-77D9-4301-8444-B6A611E5C9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200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5178" y="383963"/>
            <a:ext cx="2786871" cy="1343872"/>
          </a:xfrm>
        </p:spPr>
        <p:txBody>
          <a:bodyPr anchor="b"/>
          <a:lstStyle>
            <a:lvl1pPr>
              <a:defRPr sz="268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73450" y="829256"/>
            <a:ext cx="4374386" cy="4092942"/>
          </a:xfrm>
        </p:spPr>
        <p:txBody>
          <a:bodyPr/>
          <a:lstStyle>
            <a:lvl1pPr>
              <a:defRPr sz="2687"/>
            </a:lvl1pPr>
            <a:lvl2pPr>
              <a:defRPr sz="2351"/>
            </a:lvl2pPr>
            <a:lvl3pPr>
              <a:defRPr sz="2016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5178" y="1727835"/>
            <a:ext cx="2786871" cy="3201028"/>
          </a:xfrm>
        </p:spPr>
        <p:txBody>
          <a:bodyPr/>
          <a:lstStyle>
            <a:lvl1pPr marL="0" indent="0">
              <a:buNone/>
              <a:defRPr sz="1344"/>
            </a:lvl1pPr>
            <a:lvl2pPr marL="383957" indent="0">
              <a:buNone/>
              <a:defRPr sz="1176"/>
            </a:lvl2pPr>
            <a:lvl3pPr marL="767913" indent="0">
              <a:buNone/>
              <a:defRPr sz="1008"/>
            </a:lvl3pPr>
            <a:lvl4pPr marL="1151870" indent="0">
              <a:buNone/>
              <a:defRPr sz="840"/>
            </a:lvl4pPr>
            <a:lvl5pPr marL="1535826" indent="0">
              <a:buNone/>
              <a:defRPr sz="840"/>
            </a:lvl5pPr>
            <a:lvl6pPr marL="1919783" indent="0">
              <a:buNone/>
              <a:defRPr sz="840"/>
            </a:lvl6pPr>
            <a:lvl7pPr marL="2303739" indent="0">
              <a:buNone/>
              <a:defRPr sz="840"/>
            </a:lvl7pPr>
            <a:lvl8pPr marL="2687696" indent="0">
              <a:buNone/>
              <a:defRPr sz="840"/>
            </a:lvl8pPr>
            <a:lvl9pPr marL="3071652" indent="0">
              <a:buNone/>
              <a:defRPr sz="84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0E94-C40A-4D6D-9F8C-0F22120373AD}" type="datetimeFigureOut">
              <a:rPr lang="zh-CN" altLang="en-US" smtClean="0"/>
              <a:t>2015/5/26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3A657-77D9-4301-8444-B6A611E5C9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231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5178" y="383963"/>
            <a:ext cx="2786871" cy="1343872"/>
          </a:xfrm>
        </p:spPr>
        <p:txBody>
          <a:bodyPr anchor="b"/>
          <a:lstStyle>
            <a:lvl1pPr>
              <a:defRPr sz="268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673450" y="829256"/>
            <a:ext cx="4374386" cy="4092942"/>
          </a:xfrm>
        </p:spPr>
        <p:txBody>
          <a:bodyPr anchor="t"/>
          <a:lstStyle>
            <a:lvl1pPr marL="0" indent="0">
              <a:buNone/>
              <a:defRPr sz="2687"/>
            </a:lvl1pPr>
            <a:lvl2pPr marL="383957" indent="0">
              <a:buNone/>
              <a:defRPr sz="2351"/>
            </a:lvl2pPr>
            <a:lvl3pPr marL="767913" indent="0">
              <a:buNone/>
              <a:defRPr sz="2016"/>
            </a:lvl3pPr>
            <a:lvl4pPr marL="1151870" indent="0">
              <a:buNone/>
              <a:defRPr sz="1680"/>
            </a:lvl4pPr>
            <a:lvl5pPr marL="1535826" indent="0">
              <a:buNone/>
              <a:defRPr sz="1680"/>
            </a:lvl5pPr>
            <a:lvl6pPr marL="1919783" indent="0">
              <a:buNone/>
              <a:defRPr sz="1680"/>
            </a:lvl6pPr>
            <a:lvl7pPr marL="2303739" indent="0">
              <a:buNone/>
              <a:defRPr sz="1680"/>
            </a:lvl7pPr>
            <a:lvl8pPr marL="2687696" indent="0">
              <a:buNone/>
              <a:defRPr sz="1680"/>
            </a:lvl8pPr>
            <a:lvl9pPr marL="3071652" indent="0">
              <a:buNone/>
              <a:defRPr sz="168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5178" y="1727835"/>
            <a:ext cx="2786871" cy="3201028"/>
          </a:xfrm>
        </p:spPr>
        <p:txBody>
          <a:bodyPr/>
          <a:lstStyle>
            <a:lvl1pPr marL="0" indent="0">
              <a:buNone/>
              <a:defRPr sz="1344"/>
            </a:lvl1pPr>
            <a:lvl2pPr marL="383957" indent="0">
              <a:buNone/>
              <a:defRPr sz="1176"/>
            </a:lvl2pPr>
            <a:lvl3pPr marL="767913" indent="0">
              <a:buNone/>
              <a:defRPr sz="1008"/>
            </a:lvl3pPr>
            <a:lvl4pPr marL="1151870" indent="0">
              <a:buNone/>
              <a:defRPr sz="840"/>
            </a:lvl4pPr>
            <a:lvl5pPr marL="1535826" indent="0">
              <a:buNone/>
              <a:defRPr sz="840"/>
            </a:lvl5pPr>
            <a:lvl6pPr marL="1919783" indent="0">
              <a:buNone/>
              <a:defRPr sz="840"/>
            </a:lvl6pPr>
            <a:lvl7pPr marL="2303739" indent="0">
              <a:buNone/>
              <a:defRPr sz="840"/>
            </a:lvl7pPr>
            <a:lvl8pPr marL="2687696" indent="0">
              <a:buNone/>
              <a:defRPr sz="840"/>
            </a:lvl8pPr>
            <a:lvl9pPr marL="3071652" indent="0">
              <a:buNone/>
              <a:defRPr sz="84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0E94-C40A-4D6D-9F8C-0F22120373AD}" type="datetimeFigureOut">
              <a:rPr lang="zh-CN" altLang="en-US" smtClean="0"/>
              <a:t>2015/5/26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3A657-77D9-4301-8444-B6A611E5C9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238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4053" y="306639"/>
            <a:ext cx="7452658" cy="1113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053" y="1533187"/>
            <a:ext cx="7452658" cy="3654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4052" y="5338158"/>
            <a:ext cx="1944172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80E94-C40A-4D6D-9F8C-0F22120373AD}" type="datetimeFigureOut">
              <a:rPr lang="zh-CN" altLang="en-US" smtClean="0"/>
              <a:t>2015/5/26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62253" y="5338158"/>
            <a:ext cx="2916258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02539" y="5338158"/>
            <a:ext cx="1944172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3A657-77D9-4301-8444-B6A611E5C9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997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67913" rtl="0" eaLnBrk="1" latinLnBrk="0" hangingPunct="1">
        <a:lnSpc>
          <a:spcPct val="90000"/>
        </a:lnSpc>
        <a:spcBef>
          <a:spcPct val="0"/>
        </a:spcBef>
        <a:buNone/>
        <a:defRPr sz="36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1978" indent="-191978" algn="l" defTabSz="767913" rtl="0" eaLnBrk="1" latinLnBrk="0" hangingPunct="1">
        <a:lnSpc>
          <a:spcPct val="90000"/>
        </a:lnSpc>
        <a:spcBef>
          <a:spcPts val="840"/>
        </a:spcBef>
        <a:buFont typeface="Arial" panose="020B0604020202020204" pitchFamily="34" charset="0"/>
        <a:buChar char="•"/>
        <a:defRPr sz="2351" kern="1200">
          <a:solidFill>
            <a:schemeClr val="tx1"/>
          </a:solidFill>
          <a:latin typeface="+mn-lt"/>
          <a:ea typeface="+mn-ea"/>
          <a:cs typeface="+mn-cs"/>
        </a:defRPr>
      </a:lvl1pPr>
      <a:lvl2pPr marL="575935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2016" kern="1200">
          <a:solidFill>
            <a:schemeClr val="tx1"/>
          </a:solidFill>
          <a:latin typeface="+mn-lt"/>
          <a:ea typeface="+mn-ea"/>
          <a:cs typeface="+mn-cs"/>
        </a:defRPr>
      </a:lvl2pPr>
      <a:lvl3pPr marL="959891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3pPr>
      <a:lvl4pPr marL="1343848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4pPr>
      <a:lvl5pPr marL="1727805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5pPr>
      <a:lvl6pPr marL="2111761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6pPr>
      <a:lvl7pPr marL="2495718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7pPr>
      <a:lvl8pPr marL="2879674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8pPr>
      <a:lvl9pPr marL="3263631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1pPr>
      <a:lvl2pPr marL="383957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67913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3pPr>
      <a:lvl4pPr marL="1151870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4pPr>
      <a:lvl5pPr marL="1535826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5pPr>
      <a:lvl6pPr marL="1919783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6pPr>
      <a:lvl7pPr marL="2303739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7pPr>
      <a:lvl8pPr marL="2687696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8pPr>
      <a:lvl9pPr marL="3071652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60F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2" t="22712" r="22827" b="36494"/>
          <a:stretch/>
        </p:blipFill>
        <p:spPr>
          <a:xfrm>
            <a:off x="1624294" y="691614"/>
            <a:ext cx="5314388" cy="300661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4319588"/>
            <a:ext cx="8640763" cy="1439862"/>
          </a:xfrm>
          <a:prstGeom prst="rect">
            <a:avLst/>
          </a:prstGeom>
          <a:solidFill>
            <a:srgbClr val="D3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45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60F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4319588"/>
            <a:ext cx="8640763" cy="1439862"/>
          </a:xfrm>
          <a:prstGeom prst="rect">
            <a:avLst/>
          </a:prstGeom>
          <a:solidFill>
            <a:srgbClr val="D3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0" y="3847546"/>
            <a:ext cx="8640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/>
              <a:t>底色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来源于图</a:t>
            </a:r>
            <a:r>
              <a:rPr lang="en-US" altLang="zh-CN" sz="2400" dirty="0"/>
              <a:t>2</a:t>
            </a:r>
            <a:r>
              <a:rPr lang="zh-CN" altLang="en-US" sz="2400" dirty="0" smtClean="0"/>
              <a:t>“</a:t>
            </a:r>
            <a:r>
              <a:rPr lang="zh-CN" altLang="en-US" sz="2400" dirty="0" smtClean="0"/>
              <a:t>国家示范高等职业院校”</a:t>
            </a:r>
            <a:endParaRPr lang="zh-CN" altLang="en-US" sz="2400" dirty="0"/>
          </a:p>
        </p:txBody>
      </p:sp>
      <p:sp>
        <p:nvSpPr>
          <p:cNvPr id="17" name="文本框 16"/>
          <p:cNvSpPr txBox="1"/>
          <p:nvPr/>
        </p:nvSpPr>
        <p:spPr>
          <a:xfrm>
            <a:off x="0" y="5287407"/>
            <a:ext cx="8640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/>
              <a:t>底色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来源于图</a:t>
            </a:r>
            <a:r>
              <a:rPr lang="en-US" altLang="zh-CN" sz="2400" dirty="0"/>
              <a:t>3</a:t>
            </a:r>
            <a:r>
              <a:rPr lang="zh-CN" altLang="en-US" sz="2400" dirty="0" smtClean="0"/>
              <a:t>阳光</a:t>
            </a:r>
            <a:r>
              <a:rPr lang="zh-CN" altLang="en-US" sz="2400" dirty="0" smtClean="0"/>
              <a:t>下图书馆的外墙</a:t>
            </a:r>
            <a:endParaRPr lang="zh-CN" altLang="en-US" sz="24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4298486" y="0"/>
            <a:ext cx="794" cy="575945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762659" y="-17795"/>
            <a:ext cx="794" cy="575945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881283" y="0"/>
            <a:ext cx="794" cy="575945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V="1">
            <a:off x="-6971" y="4927219"/>
            <a:ext cx="1770684" cy="1483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>
            <a:off x="1763713" y="4927219"/>
            <a:ext cx="2557463" cy="1483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>
            <a:off x="4312658" y="4927219"/>
            <a:ext cx="2564392" cy="6673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V="1">
            <a:off x="6881283" y="4928702"/>
            <a:ext cx="1759480" cy="519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2" t="22712" r="22827" b="36494"/>
          <a:stretch/>
        </p:blipFill>
        <p:spPr>
          <a:xfrm>
            <a:off x="1624294" y="691614"/>
            <a:ext cx="5314388" cy="300661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58327" y="4533782"/>
            <a:ext cx="821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5</a:t>
            </a:r>
            <a:r>
              <a:rPr lang="en-US" altLang="zh-CN" sz="2000" dirty="0" smtClean="0"/>
              <a:t>0cm</a:t>
            </a:r>
            <a:endParaRPr lang="zh-CN" altLang="en-US" sz="2000" dirty="0"/>
          </a:p>
        </p:txBody>
      </p:sp>
      <p:sp>
        <p:nvSpPr>
          <p:cNvPr id="30" name="文本框 29"/>
          <p:cNvSpPr txBox="1"/>
          <p:nvPr/>
        </p:nvSpPr>
        <p:spPr>
          <a:xfrm>
            <a:off x="2795431" y="4533782"/>
            <a:ext cx="821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</a:t>
            </a:r>
            <a:r>
              <a:rPr lang="en-US" altLang="zh-CN" sz="2000" dirty="0" smtClean="0"/>
              <a:t>0cm</a:t>
            </a:r>
            <a:endParaRPr lang="zh-CN" altLang="en-US" sz="2000" dirty="0"/>
          </a:p>
        </p:txBody>
      </p:sp>
      <p:sp>
        <p:nvSpPr>
          <p:cNvPr id="31" name="文本框 30"/>
          <p:cNvSpPr txBox="1"/>
          <p:nvPr/>
        </p:nvSpPr>
        <p:spPr>
          <a:xfrm>
            <a:off x="5000694" y="4533782"/>
            <a:ext cx="821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</a:t>
            </a:r>
            <a:r>
              <a:rPr lang="en-US" altLang="zh-CN" sz="2000" dirty="0" smtClean="0"/>
              <a:t>0cm</a:t>
            </a:r>
            <a:endParaRPr lang="zh-CN" altLang="en-US" sz="2000" dirty="0"/>
          </a:p>
        </p:txBody>
      </p:sp>
      <p:sp>
        <p:nvSpPr>
          <p:cNvPr id="32" name="文本框 31"/>
          <p:cNvSpPr txBox="1"/>
          <p:nvPr/>
        </p:nvSpPr>
        <p:spPr>
          <a:xfrm>
            <a:off x="7115993" y="4533782"/>
            <a:ext cx="821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5</a:t>
            </a:r>
            <a:r>
              <a:rPr lang="en-US" altLang="zh-CN" sz="2000" dirty="0" smtClean="0"/>
              <a:t>0cm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63345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60F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4319588"/>
            <a:ext cx="8640763" cy="1439862"/>
          </a:xfrm>
          <a:prstGeom prst="rect">
            <a:avLst/>
          </a:prstGeom>
          <a:solidFill>
            <a:srgbClr val="D3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箭头连接符 6"/>
          <p:cNvCxnSpPr/>
          <p:nvPr/>
        </p:nvCxnSpPr>
        <p:spPr>
          <a:xfrm>
            <a:off x="7955280" y="1439862"/>
            <a:ext cx="0" cy="1439863"/>
          </a:xfrm>
          <a:prstGeom prst="straightConnector1">
            <a:avLst/>
          </a:prstGeom>
          <a:ln w="38100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7955280" y="4319587"/>
            <a:ext cx="0" cy="1439863"/>
          </a:xfrm>
          <a:prstGeom prst="straightConnector1">
            <a:avLst/>
          </a:prstGeom>
          <a:ln w="38100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0" y="1439862"/>
            <a:ext cx="8640763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0" y="2879725"/>
            <a:ext cx="8640763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0" y="3847546"/>
            <a:ext cx="8640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/>
              <a:t>底色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来源于图</a:t>
            </a:r>
            <a:r>
              <a:rPr lang="en-US" altLang="zh-CN" sz="2400" dirty="0"/>
              <a:t>2</a:t>
            </a:r>
            <a:r>
              <a:rPr lang="zh-CN" altLang="en-US" sz="2400" dirty="0" smtClean="0"/>
              <a:t>“</a:t>
            </a:r>
            <a:r>
              <a:rPr lang="zh-CN" altLang="en-US" sz="2400" dirty="0" smtClean="0"/>
              <a:t>国家示范高等职业院校”</a:t>
            </a:r>
            <a:endParaRPr lang="zh-CN" altLang="en-US" sz="2400" dirty="0"/>
          </a:p>
        </p:txBody>
      </p:sp>
      <p:sp>
        <p:nvSpPr>
          <p:cNvPr id="17" name="文本框 16"/>
          <p:cNvSpPr txBox="1"/>
          <p:nvPr/>
        </p:nvSpPr>
        <p:spPr>
          <a:xfrm>
            <a:off x="0" y="5287407"/>
            <a:ext cx="8640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/>
              <a:t>底色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来源于图</a:t>
            </a:r>
            <a:r>
              <a:rPr lang="en-US" altLang="zh-CN" sz="2400" dirty="0"/>
              <a:t>3</a:t>
            </a:r>
            <a:r>
              <a:rPr lang="zh-CN" altLang="en-US" sz="2400" dirty="0" smtClean="0"/>
              <a:t>阳光</a:t>
            </a:r>
            <a:r>
              <a:rPr lang="zh-CN" altLang="en-US" sz="2400" dirty="0" smtClean="0"/>
              <a:t>下图书馆的外墙</a:t>
            </a:r>
            <a:endParaRPr lang="zh-CN" altLang="en-US" sz="2400" dirty="0"/>
          </a:p>
        </p:txBody>
      </p:sp>
      <p:cxnSp>
        <p:nvCxnSpPr>
          <p:cNvPr id="25" name="直接箭头连接符 24"/>
          <p:cNvCxnSpPr/>
          <p:nvPr/>
        </p:nvCxnSpPr>
        <p:spPr>
          <a:xfrm>
            <a:off x="7962785" y="-17795"/>
            <a:ext cx="0" cy="1439863"/>
          </a:xfrm>
          <a:prstGeom prst="straightConnector1">
            <a:avLst/>
          </a:prstGeom>
          <a:ln w="38100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7962785" y="2861930"/>
            <a:ext cx="0" cy="1439863"/>
          </a:xfrm>
          <a:prstGeom prst="straightConnector1">
            <a:avLst/>
          </a:prstGeom>
          <a:ln w="38100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2" t="22712" r="22827" b="36494"/>
          <a:stretch/>
        </p:blipFill>
        <p:spPr>
          <a:xfrm>
            <a:off x="1624294" y="691614"/>
            <a:ext cx="5314388" cy="3006612"/>
          </a:xfrm>
          <a:prstGeom prst="rect">
            <a:avLst/>
          </a:prstGeom>
        </p:spPr>
      </p:pic>
      <p:cxnSp>
        <p:nvCxnSpPr>
          <p:cNvPr id="27" name="直接连接符 26"/>
          <p:cNvCxnSpPr/>
          <p:nvPr/>
        </p:nvCxnSpPr>
        <p:spPr>
          <a:xfrm flipH="1">
            <a:off x="0" y="4319587"/>
            <a:ext cx="8640763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7140927" y="502081"/>
            <a:ext cx="821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4</a:t>
            </a:r>
            <a:r>
              <a:rPr lang="en-US" altLang="zh-CN" sz="2000" dirty="0" smtClean="0"/>
              <a:t>0cm</a:t>
            </a:r>
            <a:endParaRPr lang="zh-CN" altLang="en-US" sz="2000" dirty="0"/>
          </a:p>
        </p:txBody>
      </p:sp>
      <p:sp>
        <p:nvSpPr>
          <p:cNvPr id="31" name="文本框 30"/>
          <p:cNvSpPr txBox="1"/>
          <p:nvPr/>
        </p:nvSpPr>
        <p:spPr>
          <a:xfrm>
            <a:off x="7140927" y="1924148"/>
            <a:ext cx="821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4</a:t>
            </a:r>
            <a:r>
              <a:rPr lang="en-US" altLang="zh-CN" sz="2000" dirty="0" smtClean="0"/>
              <a:t>0cm</a:t>
            </a:r>
            <a:endParaRPr lang="zh-CN" altLang="en-US" sz="2000" dirty="0"/>
          </a:p>
        </p:txBody>
      </p:sp>
      <p:sp>
        <p:nvSpPr>
          <p:cNvPr id="32" name="文本框 31"/>
          <p:cNvSpPr txBox="1"/>
          <p:nvPr/>
        </p:nvSpPr>
        <p:spPr>
          <a:xfrm>
            <a:off x="7140927" y="3417396"/>
            <a:ext cx="821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4</a:t>
            </a:r>
            <a:r>
              <a:rPr lang="en-US" altLang="zh-CN" sz="2000" dirty="0" smtClean="0"/>
              <a:t>0cm</a:t>
            </a:r>
            <a:endParaRPr lang="zh-CN" altLang="en-US" sz="2000" dirty="0"/>
          </a:p>
        </p:txBody>
      </p:sp>
      <p:sp>
        <p:nvSpPr>
          <p:cNvPr id="43" name="文本框 42"/>
          <p:cNvSpPr txBox="1"/>
          <p:nvPr/>
        </p:nvSpPr>
        <p:spPr>
          <a:xfrm>
            <a:off x="7140927" y="4839463"/>
            <a:ext cx="821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4</a:t>
            </a:r>
            <a:r>
              <a:rPr lang="en-US" altLang="zh-CN" sz="2000" dirty="0" smtClean="0"/>
              <a:t>0cm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6050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60F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4319588"/>
            <a:ext cx="8640763" cy="1439862"/>
          </a:xfrm>
          <a:prstGeom prst="rect">
            <a:avLst/>
          </a:prstGeom>
          <a:solidFill>
            <a:srgbClr val="D3D0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0" y="3847546"/>
            <a:ext cx="8640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/>
              <a:t>底色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来源于图</a:t>
            </a:r>
            <a:r>
              <a:rPr lang="en-US" altLang="zh-CN" sz="2400" dirty="0"/>
              <a:t>2</a:t>
            </a:r>
            <a:r>
              <a:rPr lang="zh-CN" altLang="en-US" sz="2400" dirty="0" smtClean="0"/>
              <a:t>“</a:t>
            </a:r>
            <a:r>
              <a:rPr lang="zh-CN" altLang="en-US" sz="2400" dirty="0" smtClean="0"/>
              <a:t>国家示范高等职业院校”</a:t>
            </a:r>
            <a:endParaRPr lang="zh-CN" altLang="en-US" sz="2400" dirty="0"/>
          </a:p>
        </p:txBody>
      </p:sp>
      <p:sp>
        <p:nvSpPr>
          <p:cNvPr id="17" name="文本框 16"/>
          <p:cNvSpPr txBox="1"/>
          <p:nvPr/>
        </p:nvSpPr>
        <p:spPr>
          <a:xfrm>
            <a:off x="0" y="5287407"/>
            <a:ext cx="8640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/>
              <a:t>底色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来源于图</a:t>
            </a:r>
            <a:r>
              <a:rPr lang="en-US" altLang="zh-CN" sz="2400" dirty="0"/>
              <a:t>3</a:t>
            </a:r>
            <a:r>
              <a:rPr lang="zh-CN" altLang="en-US" sz="2400" dirty="0" smtClean="0"/>
              <a:t>阳光</a:t>
            </a:r>
            <a:r>
              <a:rPr lang="zh-CN" altLang="en-US" sz="2400" dirty="0" smtClean="0"/>
              <a:t>下图书馆的外墙</a:t>
            </a:r>
            <a:endParaRPr lang="zh-CN" altLang="en-US" sz="2400" dirty="0"/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0" y="719138"/>
            <a:ext cx="8640763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0" y="3635375"/>
            <a:ext cx="8640763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2" t="22712" r="22827" b="36494"/>
          <a:stretch/>
        </p:blipFill>
        <p:spPr>
          <a:xfrm>
            <a:off x="1624294" y="691614"/>
            <a:ext cx="5314388" cy="3006612"/>
          </a:xfrm>
          <a:prstGeom prst="rect">
            <a:avLst/>
          </a:prstGeom>
        </p:spPr>
      </p:pic>
      <p:cxnSp>
        <p:nvCxnSpPr>
          <p:cNvPr id="40" name="直接箭头连接符 39"/>
          <p:cNvCxnSpPr/>
          <p:nvPr/>
        </p:nvCxnSpPr>
        <p:spPr>
          <a:xfrm flipV="1">
            <a:off x="1064712" y="3635375"/>
            <a:ext cx="0" cy="684213"/>
          </a:xfrm>
          <a:prstGeom prst="straightConnector1">
            <a:avLst/>
          </a:prstGeom>
          <a:ln w="28575">
            <a:solidFill>
              <a:srgbClr val="F97167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 flipV="1">
            <a:off x="1064712" y="12625"/>
            <a:ext cx="0" cy="684213"/>
          </a:xfrm>
          <a:prstGeom prst="straightConnector1">
            <a:avLst/>
          </a:prstGeom>
          <a:ln w="28575">
            <a:solidFill>
              <a:srgbClr val="F97167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242854" y="154676"/>
            <a:ext cx="821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2</a:t>
            </a:r>
            <a:r>
              <a:rPr lang="en-US" altLang="zh-CN" sz="2000" dirty="0" smtClean="0"/>
              <a:t>0cm</a:t>
            </a:r>
            <a:endParaRPr lang="zh-CN" altLang="en-US" sz="2000" dirty="0"/>
          </a:p>
        </p:txBody>
      </p:sp>
      <p:sp>
        <p:nvSpPr>
          <p:cNvPr id="44" name="文本框 43"/>
          <p:cNvSpPr txBox="1"/>
          <p:nvPr/>
        </p:nvSpPr>
        <p:spPr>
          <a:xfrm>
            <a:off x="121427" y="3777426"/>
            <a:ext cx="821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2</a:t>
            </a:r>
            <a:r>
              <a:rPr lang="en-US" altLang="zh-CN" sz="2000" dirty="0" smtClean="0"/>
              <a:t>0cm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0068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38203" y="5174675"/>
            <a:ext cx="901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图</a:t>
            </a:r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22451"/>
            <a:ext cx="8640764" cy="191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30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113" y="3696"/>
            <a:ext cx="5066965" cy="57594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8203" y="5174675"/>
            <a:ext cx="901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图</a:t>
            </a:r>
            <a:r>
              <a:rPr lang="en-US" altLang="zh-CN" sz="3200" dirty="0"/>
              <a:t>2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1591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38203" y="5174675"/>
            <a:ext cx="901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图</a:t>
            </a:r>
            <a:r>
              <a:rPr lang="en-US" altLang="zh-CN" sz="3200" dirty="0"/>
              <a:t>3</a:t>
            </a:r>
            <a:endParaRPr lang="zh-CN" altLang="en-US" sz="32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521" y="0"/>
            <a:ext cx="5044774" cy="575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05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187</TotalTime>
  <Words>90</Words>
  <Application>Microsoft Office PowerPoint</Application>
  <PresentationFormat>自定义</PresentationFormat>
  <Paragraphs>24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</dc:creator>
  <cp:lastModifiedBy>1</cp:lastModifiedBy>
  <cp:revision>18</cp:revision>
  <dcterms:created xsi:type="dcterms:W3CDTF">2015-05-25T12:37:43Z</dcterms:created>
  <dcterms:modified xsi:type="dcterms:W3CDTF">2015-05-26T08:13:11Z</dcterms:modified>
</cp:coreProperties>
</file>